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5" r:id="rId3"/>
    <p:sldId id="296" r:id="rId4"/>
    <p:sldId id="276" r:id="rId5"/>
    <p:sldId id="277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27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39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06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30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03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66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09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31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57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12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4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70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M606453\Documents\JAAGA\隊員表彰27\実施概要\写真\三沢\DSCN00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9035" r="7574" b="19053"/>
          <a:stretch/>
        </p:blipFill>
        <p:spPr bwMode="auto">
          <a:xfrm>
            <a:off x="1320826" y="1196752"/>
            <a:ext cx="6533802" cy="397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851920" y="5569495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米空軍将校クラブ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95936" y="7554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表彰式会場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8984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4099" name="Picture 3" descr="C:\Users\M606453\Documents\JAAGA\隊員表彰27\実施概要\写真\三沢\授賞者\DSC_07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7493" r="7070" b="6222"/>
          <a:stretch/>
        </p:blipFill>
        <p:spPr bwMode="auto">
          <a:xfrm>
            <a:off x="971600" y="908720"/>
            <a:ext cx="7416824" cy="52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491880" y="630932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大杉２曹夫妻、ナイデグ曹長夫妻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25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5123" name="Picture 3" descr="C:\Users\M606453\Documents\JAAGA\隊員表彰27\実施概要\写真\三沢\授賞者\DSC_08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12421" r="8956" b="25023"/>
          <a:stretch/>
        </p:blipFill>
        <p:spPr bwMode="auto">
          <a:xfrm>
            <a:off x="683568" y="836712"/>
            <a:ext cx="786485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355854" y="5065439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受賞者及び関係上司の皆さん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7584" y="5517232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１警資処隊長、３空団司令、北空司令官、                            ３５空団副司令官、３５作戦群副司令夫妻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690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6147" name="Picture 3" descr="C:\Users\M606453\Documents\JAAGA\隊員表彰27\実施概要\写真\三沢\授賞者\DSC_08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t="6493" r="8085" b="17855"/>
          <a:stretch/>
        </p:blipFill>
        <p:spPr bwMode="auto">
          <a:xfrm>
            <a:off x="539552" y="836712"/>
            <a:ext cx="833477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35896" y="592953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関係</a:t>
            </a:r>
            <a:r>
              <a:rPr lang="ja-JP" altLang="en-US" sz="1400" dirty="0" smtClean="0"/>
              <a:t>者全員で集合写真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534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C:\Users\M606453\Documents\JAAGA\隊員表彰27\実施概要\写真\三沢\会食\DSC_08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15920" r="2216" b="1739"/>
          <a:stretch/>
        </p:blipFill>
        <p:spPr bwMode="auto">
          <a:xfrm>
            <a:off x="971600" y="836712"/>
            <a:ext cx="733803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627784" y="6021288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今城３空団司令、大杉２曹夫妻、ナイデグ曹長夫妻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39952" y="3953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祝賀</a:t>
            </a:r>
            <a:r>
              <a:rPr lang="ja-JP" altLang="en-US" b="1" dirty="0"/>
              <a:t>会食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43555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Users\M606453\Documents\JAAGA\隊員表彰27\実施概要\写真\三沢\会食\DSC_0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 r="7490"/>
          <a:stretch/>
        </p:blipFill>
        <p:spPr bwMode="auto">
          <a:xfrm>
            <a:off x="827584" y="908720"/>
            <a:ext cx="7380820" cy="48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835696" y="6110435"/>
            <a:ext cx="637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関係指揮官　</a:t>
            </a:r>
            <a:r>
              <a:rPr lang="en-US" altLang="ja-JP" sz="1400" dirty="0" smtClean="0"/>
              <a:t>Col Rex </a:t>
            </a:r>
            <a:r>
              <a:rPr lang="ja-JP" altLang="en-US" sz="1400" dirty="0" smtClean="0"/>
              <a:t>　　　　　　　　　　　　　　尾上司令官、佐藤隊長、深澤副司令官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39952" y="3953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祝賀</a:t>
            </a:r>
            <a:r>
              <a:rPr lang="ja-JP" altLang="en-US" b="1" dirty="0"/>
              <a:t>会食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8915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Users\M606453\Documents\JAAGA\隊員表彰27\実施概要\写真\三沢\DSCN00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r="30527" b="15985"/>
          <a:stretch/>
        </p:blipFill>
        <p:spPr bwMode="auto">
          <a:xfrm>
            <a:off x="1187624" y="764704"/>
            <a:ext cx="6840760" cy="516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979712" y="6212083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/>
              <a:t>CMSgt</a:t>
            </a:r>
            <a:r>
              <a:rPr lang="en-US" altLang="ja-JP" sz="1400" dirty="0" smtClean="0"/>
              <a:t> Charles &amp; Kerri </a:t>
            </a:r>
            <a:r>
              <a:rPr lang="en-US" altLang="ja-JP" sz="1400" dirty="0" err="1" smtClean="0"/>
              <a:t>Frizzell</a:t>
            </a:r>
            <a:r>
              <a:rPr lang="en-US" altLang="ja-JP" sz="1400" dirty="0" smtClean="0"/>
              <a:t>, </a:t>
            </a:r>
            <a:r>
              <a:rPr lang="en-US" altLang="ja-JP" sz="1400" dirty="0" err="1" smtClean="0"/>
              <a:t>CMSgt</a:t>
            </a:r>
            <a:r>
              <a:rPr lang="en-US" altLang="ja-JP" sz="1400" dirty="0" smtClean="0"/>
              <a:t> Michael Keating    35</a:t>
            </a:r>
            <a:r>
              <a:rPr lang="ja-JP" altLang="en-US" sz="1400" dirty="0" smtClean="0"/>
              <a:t>先任下士官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460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4100" name="Picture 4" descr="C:\Users\M606453\Documents\JAAGA\隊員表彰27\実施概要\写真\三沢\DSCN01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14063" r="11445" b="21507"/>
          <a:stretch/>
        </p:blipFill>
        <p:spPr bwMode="auto">
          <a:xfrm>
            <a:off x="1043607" y="908720"/>
            <a:ext cx="722913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923928" y="5799681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大杉２曹挨拶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024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M606453\Documents\JAAGA\隊員表彰27\実施概要\写真\三沢\指揮官挨拶\DSC_08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0029" r="8979" b="9198"/>
          <a:stretch/>
        </p:blipFill>
        <p:spPr bwMode="auto">
          <a:xfrm>
            <a:off x="971600" y="980728"/>
            <a:ext cx="75512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35896" y="623731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今城３空団司令ご祝辞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199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M606453\Documents\JAAGA\隊員表彰27\実施概要\写真\三沢\指揮官挨拶\DSC_08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16221" r="20320" b="22584"/>
          <a:stretch/>
        </p:blipFill>
        <p:spPr bwMode="auto">
          <a:xfrm>
            <a:off x="899592" y="980728"/>
            <a:ext cx="744417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051720" y="6072335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Col Travis Rex, VC 35FW </a:t>
            </a:r>
            <a:r>
              <a:rPr lang="ja-JP" altLang="en-US" sz="1400" dirty="0" smtClean="0"/>
              <a:t>レックス３５空団副司令官ご祝辞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946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M606453\Documents\JAAGA\隊員表彰27\実施概要\写真\三沢\会場\DSC_0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90350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851920" y="5929535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米空軍将校クラブ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95936" y="5486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表彰式会場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7038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M606453\Documents\JAAGA\隊員表彰27\実施概要\写真\三沢\大杉２曹\DSC_08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6980" r="14079" b="15386"/>
          <a:stretch/>
        </p:blipFill>
        <p:spPr bwMode="auto">
          <a:xfrm>
            <a:off x="706942" y="908720"/>
            <a:ext cx="7649448" cy="539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267744" y="637203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大杉</a:t>
            </a:r>
            <a:r>
              <a:rPr lang="zh-TW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昇太朗２</a:t>
            </a:r>
            <a:r>
              <a:rPr lang="zh-TW" altLang="en-US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曹</a:t>
            </a:r>
            <a:r>
              <a:rPr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zh-TW" altLang="en-US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美紀</a:t>
            </a:r>
            <a:r>
              <a:rPr lang="ja-JP" altLang="en-US" b="1" dirty="0" smtClean="0"/>
              <a:t>夫妻</a:t>
            </a:r>
            <a:r>
              <a:rPr kumimoji="1" lang="ja-JP" altLang="en-US" b="1" dirty="0" smtClean="0"/>
              <a:t>　外薗会長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14535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M606453\Documents\JAAGA\隊員表彰27\実施概要\写真\三沢\大杉２曹\DSC_08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9" t="9538" r="28071" b="35605"/>
          <a:stretch/>
        </p:blipFill>
        <p:spPr bwMode="auto">
          <a:xfrm>
            <a:off x="1403648" y="1196752"/>
            <a:ext cx="68047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35896" y="592953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大杉２曹夫妻　外薗会長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778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M606453\Documents\JAAGA\隊員表彰27\実施概要\写真\三沢\ナイデグ曹長\DSC_08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25006" r="2404" b="7928"/>
          <a:stretch/>
        </p:blipFill>
        <p:spPr bwMode="auto">
          <a:xfrm>
            <a:off x="1485625" y="836712"/>
            <a:ext cx="692322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35896" y="5929535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ナイデグ曹長夫妻　外薗会長　　尾上北空司令官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778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M606453\Documents\JAAGA\隊員表彰27\実施概要\写真\三沢\ナイデグ曹長\DSC_08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t="19807" r="14953" b="15177"/>
          <a:stretch/>
        </p:blipFill>
        <p:spPr bwMode="auto">
          <a:xfrm>
            <a:off x="971600" y="836712"/>
            <a:ext cx="7236804" cy="49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35896" y="592953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ナイデグ曹長夫妻　外薗会長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535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051" name="Picture 3" descr="C:\Users\M606453\Documents\JAAGA\隊員表彰27\実施概要\写真\三沢\DSCN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419872" y="6083423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大杉昇太朗２曹、美紀夫人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496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M606453\Documents\JAAGA\隊員表彰27\実施概要\写真\三沢\DSCN0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0872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131840" y="5929535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MSgt Jon &amp; Emily</a:t>
            </a:r>
            <a:r>
              <a:rPr lang="ja-JP" altLang="en-US" sz="1400" dirty="0"/>
              <a:t> </a:t>
            </a:r>
            <a:r>
              <a:rPr lang="en-US" altLang="ja-JP" sz="1400" dirty="0" err="1" smtClean="0"/>
              <a:t>Niedigh</a:t>
            </a:r>
            <a:r>
              <a:rPr lang="en-US" altLang="ja-JP" sz="1400" dirty="0" smtClean="0"/>
              <a:t> </a:t>
            </a:r>
            <a:r>
              <a:rPr lang="ja-JP" altLang="en-US" sz="1400" dirty="0" smtClean="0"/>
              <a:t>ナイデグ曹長夫妻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150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三沢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M606453\Documents\JAAGA\隊員表彰27\実施概要\写真\三沢\DSCN00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3272" b="16601"/>
          <a:stretch/>
        </p:blipFill>
        <p:spPr bwMode="auto">
          <a:xfrm>
            <a:off x="971600" y="725066"/>
            <a:ext cx="7271331" cy="49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35896" y="592953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外薗会長挨拶　　　　関係上司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977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157</Words>
  <Application>Microsoft Office PowerPoint</Application>
  <PresentationFormat>画面に合わせる (4:3)</PresentationFormat>
  <Paragraphs>41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ＭＳ Ｐゴシック</vt:lpstr>
      <vt:lpstr>ＭＳ 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MITSUBISHI HEAVY INDUSTRIES,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ICT企画部</dc:creator>
  <cp:lastModifiedBy>Tony</cp:lastModifiedBy>
  <cp:revision>27</cp:revision>
  <dcterms:created xsi:type="dcterms:W3CDTF">2016-03-16T00:28:23Z</dcterms:created>
  <dcterms:modified xsi:type="dcterms:W3CDTF">2016-03-23T07:45:23Z</dcterms:modified>
</cp:coreProperties>
</file>