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6073-B126-40B7-B5A5-D4A0A3EE2CEC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5F5F-196D-4EA2-9F5C-BD639598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2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6073-B126-40B7-B5A5-D4A0A3EE2CEC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5F5F-196D-4EA2-9F5C-BD639598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39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6073-B126-40B7-B5A5-D4A0A3EE2CEC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5F5F-196D-4EA2-9F5C-BD639598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06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6073-B126-40B7-B5A5-D4A0A3EE2CEC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5F5F-196D-4EA2-9F5C-BD639598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30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6073-B126-40B7-B5A5-D4A0A3EE2CEC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5F5F-196D-4EA2-9F5C-BD639598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03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6073-B126-40B7-B5A5-D4A0A3EE2CEC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5F5F-196D-4EA2-9F5C-BD639598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66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6073-B126-40B7-B5A5-D4A0A3EE2CEC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5F5F-196D-4EA2-9F5C-BD639598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09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6073-B126-40B7-B5A5-D4A0A3EE2CEC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5F5F-196D-4EA2-9F5C-BD639598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31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6073-B126-40B7-B5A5-D4A0A3EE2CEC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5F5F-196D-4EA2-9F5C-BD639598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57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6073-B126-40B7-B5A5-D4A0A3EE2CEC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5F5F-196D-4EA2-9F5C-BD639598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12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6073-B126-40B7-B5A5-D4A0A3EE2CEC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5F5F-196D-4EA2-9F5C-BD639598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4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6073-B126-40B7-B5A5-D4A0A3EE2CEC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5F5F-196D-4EA2-9F5C-BD639598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70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606453\Documents\JAAGA\隊員表彰27\実施概要\写真\横田\会場\DSC_5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40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779924" y="437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賞状と記念楯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84368" y="354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0070C0"/>
                </a:solidFill>
              </a:rPr>
              <a:t>横田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84368" y="354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70C0"/>
                </a:solidFill>
              </a:rPr>
              <a:t>横田</a:t>
            </a:r>
          </a:p>
        </p:txBody>
      </p:sp>
      <p:pic>
        <p:nvPicPr>
          <p:cNvPr id="9218" name="Picture 2" descr="C:\Users\M606453\Documents\JAAGA\隊員表彰27\実施概要\写真\横田\授与\プロバスコ中尉\DSC_6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143000"/>
            <a:ext cx="640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635896" y="4372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賞状と記念楯授与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31840" y="5929535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菊川</a:t>
            </a:r>
            <a:r>
              <a:rPr lang="ja-JP" altLang="en-US" sz="1400" dirty="0"/>
              <a:t>副会長　　プロバスコ中尉夫妻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031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84368" y="354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70C0"/>
                </a:solidFill>
              </a:rPr>
              <a:t>横田</a:t>
            </a:r>
          </a:p>
        </p:txBody>
      </p:sp>
      <p:pic>
        <p:nvPicPr>
          <p:cNvPr id="10242" name="Picture 2" descr="C:\Users\M606453\Documents\JAAGA\隊員表彰27\実施概要\写真\横田\被表彰者等\DSC_6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143000"/>
            <a:ext cx="640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347852" y="467380"/>
            <a:ext cx="230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授賞者及び関係上司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25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84368" y="354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70C0"/>
                </a:solidFill>
              </a:rPr>
              <a:t>横田</a:t>
            </a:r>
          </a:p>
        </p:txBody>
      </p:sp>
      <p:pic>
        <p:nvPicPr>
          <p:cNvPr id="11266" name="Picture 2" descr="C:\Users\M606453\Documents\JAAGA\隊員表彰27\実施概要\写真\横田\被表彰者等\DSC_6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143000"/>
            <a:ext cx="640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771800" y="4372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関係者全員集合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80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84368" y="354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70C0"/>
                </a:solidFill>
              </a:rPr>
              <a:t>横田</a:t>
            </a:r>
          </a:p>
        </p:txBody>
      </p:sp>
      <p:pic>
        <p:nvPicPr>
          <p:cNvPr id="12290" name="Picture 2" descr="C:\Users\M606453\Documents\JAAGA\隊員表彰27\実施概要\写真\横田\副会長挨拶\菊川様挨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143000"/>
            <a:ext cx="640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779924" y="437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副会長挨拶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61110" y="5975935"/>
            <a:ext cx="1620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菊川</a:t>
            </a:r>
            <a:r>
              <a:rPr lang="en-US" altLang="ja-JP" sz="1400" dirty="0" smtClean="0"/>
              <a:t>JAAGA</a:t>
            </a:r>
            <a:r>
              <a:rPr lang="ja-JP" altLang="en-US" sz="1400" dirty="0" smtClean="0"/>
              <a:t>副会長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247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84368" y="354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70C0"/>
                </a:solidFill>
              </a:rPr>
              <a:t>横田</a:t>
            </a:r>
          </a:p>
        </p:txBody>
      </p:sp>
      <p:pic>
        <p:nvPicPr>
          <p:cNvPr id="13314" name="Picture 2" descr="C:\Users\M606453\Documents\JAAGA\隊員表彰27\実施概要\写真\横田\被表彰者等\DSC_61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12624" r="15660" b="32128"/>
          <a:stretch/>
        </p:blipFill>
        <p:spPr bwMode="auto">
          <a:xfrm>
            <a:off x="539552" y="1124744"/>
            <a:ext cx="3702867" cy="252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M606453\Documents\JAAGA\隊員表彰27\実施概要\写真\横田\祝賀会食\DSC_61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18961" r="13117" b="10348"/>
          <a:stretch/>
        </p:blipFill>
        <p:spPr bwMode="auto">
          <a:xfrm>
            <a:off x="4572000" y="1124744"/>
            <a:ext cx="3786849" cy="235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M606453\Documents\JAAGA\隊員表彰27\実施概要\写真\横田\祝賀会食\DSC_61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7" t="15000" r="16225" b="20445"/>
          <a:stretch/>
        </p:blipFill>
        <p:spPr bwMode="auto">
          <a:xfrm>
            <a:off x="551783" y="3789040"/>
            <a:ext cx="371857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275856" y="53880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英語での被表彰者挨拶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3568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84368" y="354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70C0"/>
                </a:solidFill>
              </a:rPr>
              <a:t>横田</a:t>
            </a:r>
          </a:p>
        </p:txBody>
      </p:sp>
      <p:pic>
        <p:nvPicPr>
          <p:cNvPr id="6147" name="Picture 3" descr="C:\Users\M606453\Documents\JAAGA\隊員表彰27\実施概要\写真\横田\祝賀会食\DSC_6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143000"/>
            <a:ext cx="640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55776" y="53880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祝賀会食場　将官宿舎レセプションルーム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6295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84368" y="354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70C0"/>
                </a:solidFill>
              </a:rPr>
              <a:t>横田</a:t>
            </a:r>
          </a:p>
        </p:txBody>
      </p:sp>
      <p:pic>
        <p:nvPicPr>
          <p:cNvPr id="14338" name="Picture 2" descr="C:\Users\M606453\Documents\JAAGA\隊員表彰27\実施概要\写真\横田\祝賀会食\DSC_6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4" y="1037592"/>
            <a:ext cx="7793316" cy="555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483768" y="447055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平岡２曹創作のレシピによる食事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9785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84368" y="354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70C0"/>
                </a:solidFill>
              </a:rPr>
              <a:t>横田</a:t>
            </a:r>
          </a:p>
        </p:txBody>
      </p:sp>
      <p:pic>
        <p:nvPicPr>
          <p:cNvPr id="15362" name="Picture 2" descr="C:\Users\M606453\Documents\JAAGA\隊員表彰27\実施概要\写真\横田\祝賀会食\DSC_6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143000"/>
            <a:ext cx="640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707904" y="6113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担当理事挨拶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32550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606453\Documents\JAAGA\隊員表彰27\実施概要\写真\横田\会場\DSC_6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143000"/>
            <a:ext cx="640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779924" y="437296"/>
            <a:ext cx="180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表彰会場正面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84368" y="354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0070C0"/>
                </a:solidFill>
              </a:rPr>
              <a:t>横田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606453\Documents\JAAGA\隊員表彰27\実施概要\写真\横田\会場\DSC_6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143000"/>
            <a:ext cx="640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779924" y="437296"/>
            <a:ext cx="180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檀上のゲスト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884368" y="354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0070C0"/>
                </a:solidFill>
              </a:rPr>
              <a:t>横田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5910902"/>
            <a:ext cx="694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　　　　　　　　　　　　　　　　</a:t>
            </a:r>
            <a:r>
              <a:rPr lang="ja-JP" altLang="en-US" sz="1400" dirty="0" smtClean="0"/>
              <a:t>天野</a:t>
            </a:r>
            <a:r>
              <a:rPr lang="ja-JP" altLang="en-US" sz="1400" dirty="0"/>
              <a:t>協力会副会長</a:t>
            </a:r>
            <a:r>
              <a:rPr lang="ja-JP" altLang="en-US" sz="1400" dirty="0" smtClean="0"/>
              <a:t>、</a:t>
            </a:r>
            <a:r>
              <a:rPr lang="en-US" altLang="ja-JP" sz="1400" dirty="0" smtClean="0"/>
              <a:t>Col </a:t>
            </a:r>
            <a:r>
              <a:rPr lang="en-US" altLang="ja-JP" sz="1400" dirty="0"/>
              <a:t>Delamater, Brig Gen </a:t>
            </a:r>
            <a:r>
              <a:rPr lang="en-US" altLang="ja-JP" sz="1400" dirty="0" err="1"/>
              <a:t>Krumm</a:t>
            </a:r>
            <a:r>
              <a:rPr lang="en-US" altLang="ja-JP" sz="1400" dirty="0"/>
              <a:t>, </a:t>
            </a:r>
            <a:r>
              <a:rPr lang="ja-JP" altLang="en-US" sz="1400" dirty="0"/>
              <a:t>　荒木将補</a:t>
            </a:r>
            <a:r>
              <a:rPr lang="en-US" altLang="ja-JP" sz="1400" dirty="0"/>
              <a:t> </a:t>
            </a:r>
            <a:endParaRPr lang="ja-JP" altLang="en-US" sz="1400" dirty="0"/>
          </a:p>
          <a:p>
            <a:r>
              <a:rPr lang="en-US" altLang="ja-JP" sz="1400" dirty="0" smtClean="0"/>
              <a:t>Lt Col </a:t>
            </a:r>
            <a:r>
              <a:rPr lang="en-US" altLang="ja-JP" sz="1400" dirty="0" err="1" smtClean="0"/>
              <a:t>Blau</a:t>
            </a:r>
            <a:r>
              <a:rPr lang="en-US" altLang="ja-JP" sz="1400" dirty="0" smtClean="0"/>
              <a:t>, </a:t>
            </a:r>
            <a:r>
              <a:rPr lang="ja-JP" altLang="en-US" sz="1400" dirty="0" smtClean="0"/>
              <a:t>石戸谷２佐、塩田１佐、鎌田１佐、糸永</a:t>
            </a:r>
            <a:r>
              <a:rPr lang="en-US" altLang="ja-JP" sz="1400" dirty="0" smtClean="0"/>
              <a:t>OB</a:t>
            </a:r>
            <a:r>
              <a:rPr lang="ja-JP" altLang="en-US" sz="1400" dirty="0" smtClean="0"/>
              <a:t>会会長、</a:t>
            </a: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6607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606453\Documents\JAAGA\隊員表彰27\実施概要\写真\横田\会場\DSC_6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4504" r="6619" b="9950"/>
          <a:stretch/>
        </p:blipFill>
        <p:spPr bwMode="auto">
          <a:xfrm>
            <a:off x="1259632" y="1124744"/>
            <a:ext cx="6696744" cy="47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779924" y="437296"/>
            <a:ext cx="180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檀上の被</a:t>
            </a:r>
            <a:r>
              <a:rPr lang="ja-JP" altLang="en-US" dirty="0" smtClean="0"/>
              <a:t>表彰</a:t>
            </a:r>
            <a:r>
              <a:rPr lang="ja-JP" altLang="en-US" dirty="0"/>
              <a:t>者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84368" y="354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0070C0"/>
                </a:solidFill>
              </a:rPr>
              <a:t>横田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6093296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平岡２曹夫妻、上野曹長、松尾曹長夫妻、プロバスコ中尉夫妻　　　　菊川副会長、阪東理事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559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606453\Documents\JAAGA\隊員表彰27\実施概要\写真\横田\指揮官挨拶\DSC_60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8" t="15198" r="21735" b="28367"/>
          <a:stretch/>
        </p:blipFill>
        <p:spPr bwMode="auto">
          <a:xfrm>
            <a:off x="755576" y="692696"/>
            <a:ext cx="3693814" cy="258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606453\Documents\JAAGA\隊員表彰27\実施概要\写真\横田\指揮官挨拶\DSC_60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6485" r="22158" b="26386"/>
          <a:stretch/>
        </p:blipFill>
        <p:spPr bwMode="auto">
          <a:xfrm>
            <a:off x="4860032" y="692696"/>
            <a:ext cx="3511725" cy="258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606453\Documents\JAAGA\隊員表彰27\実施概要\写真\横田\指揮官挨拶\DSC_60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16386" r="32470" b="25594"/>
          <a:stretch/>
        </p:blipFill>
        <p:spPr bwMode="auto">
          <a:xfrm>
            <a:off x="755576" y="3645024"/>
            <a:ext cx="370730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606453\Documents\JAAGA\隊員表彰27\実施概要\写真\横田\指揮官挨拶\DSC_60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6" t="12030" r="18096" b="22821"/>
          <a:stretch/>
        </p:blipFill>
        <p:spPr bwMode="auto">
          <a:xfrm>
            <a:off x="4933325" y="3645024"/>
            <a:ext cx="3365138" cy="254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884368" y="354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0070C0"/>
                </a:solidFill>
              </a:rPr>
              <a:t>横田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65672" y="3284984"/>
            <a:ext cx="293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作戦システム運用隊司令　鎌田修一１佐</a:t>
            </a:r>
            <a:endParaRPr kumimoji="1"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80112" y="328498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航空気象群司令　塩田修弘１佐</a:t>
            </a:r>
            <a:endParaRPr kumimoji="1" lang="ja-JP" altLang="en-US" sz="1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9632" y="619156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中警団司監理部長 </a:t>
            </a:r>
            <a:r>
              <a:rPr lang="ja-JP" altLang="en-US" sz="1200" dirty="0" smtClean="0"/>
              <a:t>　</a:t>
            </a:r>
            <a:r>
              <a:rPr lang="zh-TW" altLang="en-US" sz="1200" dirty="0" smtClean="0"/>
              <a:t>石戸谷</a:t>
            </a:r>
            <a:r>
              <a:rPr lang="zh-TW" altLang="en-US" sz="1200" dirty="0"/>
              <a:t>圭介２佐</a:t>
            </a:r>
            <a:endParaRPr kumimoji="1"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36096" y="6176337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1200" dirty="0"/>
              <a:t>374Comm. Sq. CC, Lt Col David Blau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79924" y="188640"/>
            <a:ext cx="180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各指揮官祝辞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67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84368" y="354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0070C0"/>
                </a:solidFill>
              </a:rPr>
              <a:t>横田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592" y="764704"/>
            <a:ext cx="73088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Times New Roman" panose="02020603050405020304" pitchFamily="18" charset="0"/>
              </a:rPr>
              <a:t>米空軍側主要参加者</a:t>
            </a:r>
            <a:endParaRPr lang="en-US" altLang="ja-JP" sz="1400" dirty="0" smtClean="0">
              <a:latin typeface="Times New Roman" panose="02020603050405020304" pitchFamily="18" charset="0"/>
            </a:endParaRPr>
          </a:p>
          <a:p>
            <a:r>
              <a:rPr lang="ja-JP" altLang="en-US" sz="1400" dirty="0" smtClean="0">
                <a:latin typeface="Times New Roman" panose="02020603050405020304" pitchFamily="18" charset="0"/>
              </a:rPr>
              <a:t>第５</a:t>
            </a:r>
            <a:r>
              <a:rPr lang="ja-JP" altLang="en-US" sz="1400" dirty="0">
                <a:latin typeface="Times New Roman" panose="02020603050405020304" pitchFamily="18" charset="0"/>
              </a:rPr>
              <a:t>空軍副司令官：　デビッド・クラム准将</a:t>
            </a:r>
          </a:p>
          <a:p>
            <a:r>
              <a:rPr lang="en-US" altLang="ja-JP" sz="1400" dirty="0">
                <a:latin typeface="Times New Roman" panose="02020603050405020304" pitchFamily="18" charset="0"/>
              </a:rPr>
              <a:t>Vice Commander, 5th Air Force, BGen David A. </a:t>
            </a:r>
            <a:r>
              <a:rPr lang="en-US" altLang="ja-JP" sz="1400" dirty="0" err="1">
                <a:latin typeface="Times New Roman" panose="02020603050405020304" pitchFamily="18" charset="0"/>
              </a:rPr>
              <a:t>Krumm</a:t>
            </a:r>
            <a:endParaRPr lang="en-US" altLang="ja-JP" sz="1400" dirty="0">
              <a:latin typeface="Times New Roman" panose="02020603050405020304" pitchFamily="18" charset="0"/>
            </a:endParaRPr>
          </a:p>
          <a:p>
            <a:r>
              <a:rPr lang="ja-JP" altLang="en-US" sz="1400" dirty="0">
                <a:latin typeface="Times New Roman" panose="02020603050405020304" pitchFamily="18" charset="0"/>
              </a:rPr>
              <a:t>第３７４空輸航空団司令官　ダグラス・デラマター大佐</a:t>
            </a:r>
          </a:p>
          <a:p>
            <a:r>
              <a:rPr lang="en-US" altLang="ja-JP" sz="1400" dirty="0">
                <a:latin typeface="Times New Roman" panose="02020603050405020304" pitchFamily="18" charset="0"/>
              </a:rPr>
              <a:t>Commander, 374th Airlift Wing, Col Douglas C. Delamater</a:t>
            </a:r>
          </a:p>
          <a:p>
            <a:r>
              <a:rPr lang="ja-JP" altLang="en-US" sz="1400" dirty="0">
                <a:latin typeface="Times New Roman" panose="02020603050405020304" pitchFamily="18" charset="0"/>
              </a:rPr>
              <a:t>通信中隊長：　デビッド・ブラウ中佐 </a:t>
            </a:r>
          </a:p>
          <a:p>
            <a:r>
              <a:rPr lang="en-US" altLang="ja-JP" sz="1400" dirty="0">
                <a:latin typeface="Times New Roman" panose="02020603050405020304" pitchFamily="18" charset="0"/>
              </a:rPr>
              <a:t>Communications Squadron Commander, Lt Col David </a:t>
            </a:r>
            <a:r>
              <a:rPr lang="en-US" altLang="ja-JP" sz="1400" dirty="0" err="1">
                <a:latin typeface="Times New Roman" panose="02020603050405020304" pitchFamily="18" charset="0"/>
              </a:rPr>
              <a:t>Blau</a:t>
            </a:r>
            <a:endParaRPr kumimoji="1" lang="ja-JP" altLang="en-US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84368" y="354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70C0"/>
                </a:solidFill>
              </a:rPr>
              <a:t>横田</a:t>
            </a:r>
          </a:p>
        </p:txBody>
      </p:sp>
      <p:pic>
        <p:nvPicPr>
          <p:cNvPr id="6146" name="Picture 2" descr="C:\Users\M606453\Documents\JAAGA\隊員表彰27\実施概要\写真\横田\授与\平岡２曹\平岡２曹３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143000"/>
            <a:ext cx="640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563888" y="4372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賞状と記念楯</a:t>
            </a:r>
            <a:r>
              <a:rPr lang="ja-JP" altLang="en-US" dirty="0" smtClean="0"/>
              <a:t>授与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47864" y="5929535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菊川</a:t>
            </a:r>
            <a:r>
              <a:rPr lang="ja-JP" altLang="en-US" sz="1400" dirty="0"/>
              <a:t>副会長　　</a:t>
            </a:r>
            <a:r>
              <a:rPr lang="ja-JP" altLang="en-US" sz="1400" dirty="0" smtClean="0"/>
              <a:t>平岡２曹夫妻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922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84368" y="354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70C0"/>
                </a:solidFill>
              </a:rPr>
              <a:t>横田</a:t>
            </a:r>
          </a:p>
        </p:txBody>
      </p:sp>
      <p:pic>
        <p:nvPicPr>
          <p:cNvPr id="7170" name="Picture 2" descr="C:\Users\M606453\Documents\JAAGA\隊員表彰27\実施概要\写真\横田\授与\上野曹長\DSC_6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143000"/>
            <a:ext cx="640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419872" y="437296"/>
            <a:ext cx="201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賞状と記念楯授与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5896" y="592953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菊川</a:t>
            </a:r>
            <a:r>
              <a:rPr lang="ja-JP" altLang="en-US" sz="1400" dirty="0"/>
              <a:t>副会長　　</a:t>
            </a:r>
            <a:r>
              <a:rPr lang="ja-JP" altLang="en-US" sz="1400" dirty="0" smtClean="0"/>
              <a:t>上野曹長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287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84368" y="354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70C0"/>
                </a:solidFill>
              </a:rPr>
              <a:t>横田</a:t>
            </a:r>
          </a:p>
        </p:txBody>
      </p:sp>
      <p:pic>
        <p:nvPicPr>
          <p:cNvPr id="8194" name="Picture 2" descr="C:\Users\M606453\Documents\JAAGA\隊員表彰27\実施概要\写真\横田\授与\松尾曹長\DSC_6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143000"/>
            <a:ext cx="640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563888" y="4372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賞状と記念楯授与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31840" y="5929535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菊川</a:t>
            </a:r>
            <a:r>
              <a:rPr lang="ja-JP" altLang="en-US" sz="1400" dirty="0"/>
              <a:t>副会長　　</a:t>
            </a:r>
            <a:r>
              <a:rPr lang="ja-JP" altLang="en-US" sz="1400" dirty="0" smtClean="0"/>
              <a:t>松尾曹長・松尾３佐夫妻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502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140</Words>
  <Application>Microsoft Office PowerPoint</Application>
  <PresentationFormat>画面に合わせる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ＭＳ Ｐゴシック</vt:lpstr>
      <vt:lpstr>新細明體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MITSUBISHI HEAVY INDUSTRIES,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ICT企画部</dc:creator>
  <cp:lastModifiedBy>Tony</cp:lastModifiedBy>
  <cp:revision>10</cp:revision>
  <dcterms:created xsi:type="dcterms:W3CDTF">2016-03-16T00:28:23Z</dcterms:created>
  <dcterms:modified xsi:type="dcterms:W3CDTF">2016-03-23T08:02:48Z</dcterms:modified>
</cp:coreProperties>
</file>