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67" r:id="rId4"/>
    <p:sldId id="258" r:id="rId5"/>
    <p:sldId id="260" r:id="rId6"/>
    <p:sldId id="261" r:id="rId7"/>
    <p:sldId id="264" r:id="rId8"/>
    <p:sldId id="259" r:id="rId9"/>
    <p:sldId id="263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74B7-ED2E-4638-ADB3-03A8A7C3E302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1964-3565-49D2-9828-BB195014F0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799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79F45-4079-46CC-82ED-F8F969642468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FBD5-CC03-4327-B360-64F53C50E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07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FBD5-CC03-4327-B360-64F53C50EEE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22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9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4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7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22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7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81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8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24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35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5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7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47D2-6F14-4F98-8147-3EC92507CD45}" type="datetimeFigureOut">
              <a:rPr kumimoji="1" lang="ja-JP" altLang="en-US" smtClean="0"/>
              <a:t>2014/7/22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04DA-42E9-4E96-B255-8F592E8C4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ja-JP" altLang="en-US" sz="1600" dirty="0" smtClean="0"/>
              <a:t>６／９　基地司令</a:t>
            </a:r>
            <a:r>
              <a:rPr lang="ja-JP" altLang="en-US" sz="1600" dirty="0"/>
              <a:t>表敬（アイルソン空軍基地）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sz="1600" dirty="0" smtClean="0"/>
              <a:t>（左から</a:t>
            </a:r>
            <a:r>
              <a:rPr lang="ja-JP" altLang="en-US" sz="1600" dirty="0"/>
              <a:t>総隊</a:t>
            </a:r>
            <a:r>
              <a:rPr lang="ja-JP" altLang="en-US" sz="1600" dirty="0" smtClean="0"/>
              <a:t>訓練実施部隊指揮官大嶋１佐、基地司令マイケル・Ｐ・ウインクラー大佐、空中</a:t>
            </a:r>
            <a:r>
              <a:rPr lang="ja-JP" altLang="en-US" sz="1600" dirty="0" smtClean="0"/>
              <a:t>給油機訓練</a:t>
            </a:r>
            <a:r>
              <a:rPr lang="ja-JP" altLang="en-US" sz="1600" dirty="0" smtClean="0"/>
              <a:t>隊長後藤３</a:t>
            </a:r>
            <a:r>
              <a:rPr lang="ja-JP" altLang="en-US" sz="1600" dirty="0"/>
              <a:t>佐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kumimoji="1" lang="ja-JP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5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1470025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６／４　ＫＣ－７６７からの器材等の卸下（アイルソン空軍基地</a:t>
            </a:r>
            <a:r>
              <a:rPr lang="ja-JP" altLang="en-US" sz="1800" dirty="0"/>
              <a:t>）</a:t>
            </a:r>
            <a:endParaRPr kumimoji="1" lang="ja-JP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12968" cy="578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576064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latin typeface="+mn-ea"/>
                <a:ea typeface="+mn-ea"/>
              </a:rPr>
              <a:t>６／１６　</a:t>
            </a:r>
            <a:r>
              <a:rPr lang="zh-TW" altLang="en-US" sz="1800" dirty="0">
                <a:latin typeface="+mn-ea"/>
                <a:ea typeface="+mn-ea"/>
              </a:rPr>
              <a:t>戦術空輸</a:t>
            </a:r>
            <a:r>
              <a:rPr lang="zh-TW" altLang="en-US" sz="1800" dirty="0" smtClean="0">
                <a:latin typeface="+mn-ea"/>
                <a:ea typeface="+mn-ea"/>
              </a:rPr>
              <a:t>訓練</a:t>
            </a:r>
            <a:r>
              <a:rPr lang="ja-JP" altLang="en-US" sz="1800" dirty="0" smtClean="0">
                <a:latin typeface="+mn-ea"/>
                <a:ea typeface="+mn-ea"/>
              </a:rPr>
              <a:t>（不整地着陸）（ドネリー着陸場）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77" y="197300"/>
            <a:ext cx="8640960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0" y="6153116"/>
            <a:ext cx="9144000" cy="712696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+mn-ea"/>
                <a:ea typeface="+mn-ea"/>
              </a:rPr>
              <a:t>６／２９　</a:t>
            </a:r>
            <a:r>
              <a:rPr lang="ja-JP" altLang="en-US" sz="2000" dirty="0">
                <a:latin typeface="+mn-ea"/>
                <a:ea typeface="+mn-ea"/>
              </a:rPr>
              <a:t>列線</a:t>
            </a:r>
            <a:r>
              <a:rPr lang="ja-JP" altLang="en-US" sz="2000" dirty="0" smtClean="0">
                <a:latin typeface="+mn-ea"/>
                <a:ea typeface="+mn-ea"/>
              </a:rPr>
              <a:t>のＣ－１３０Ｈ（</a:t>
            </a:r>
            <a:r>
              <a:rPr lang="ja-JP" altLang="en-US" sz="2000" dirty="0">
                <a:latin typeface="+mn-ea"/>
                <a:ea typeface="+mn-ea"/>
              </a:rPr>
              <a:t>エレメンドルフ－リチャードソン米軍統合</a:t>
            </a:r>
            <a:r>
              <a:rPr lang="ja-JP" altLang="en-US" sz="2000" dirty="0" smtClean="0">
                <a:latin typeface="+mn-ea"/>
                <a:ea typeface="+mn-ea"/>
              </a:rPr>
              <a:t>基地）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50405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６／２３　</a:t>
            </a:r>
            <a:r>
              <a:rPr lang="ja-JP" altLang="en-US" sz="2000" dirty="0"/>
              <a:t>離陸</a:t>
            </a:r>
            <a:r>
              <a:rPr lang="ja-JP" altLang="en-US" sz="2000" dirty="0" smtClean="0"/>
              <a:t>するＫＣ－７６７（アイルソン空軍基地）</a:t>
            </a:r>
            <a:endParaRPr kumimoji="1" lang="ja-JP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91"/>
          <a:stretch/>
        </p:blipFill>
        <p:spPr bwMode="auto">
          <a:xfrm>
            <a:off x="179512" y="188640"/>
            <a:ext cx="87981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80653" y="5768015"/>
            <a:ext cx="8712968" cy="1470025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６／２４　</a:t>
            </a:r>
            <a:r>
              <a:rPr lang="zh-TW" altLang="en-US" sz="2000" dirty="0"/>
              <a:t>空中給油</a:t>
            </a:r>
            <a:r>
              <a:rPr lang="zh-TW" altLang="en-US" sz="2000" dirty="0" smtClean="0"/>
              <a:t>訓練</a:t>
            </a:r>
            <a:r>
              <a:rPr lang="ja-JP" altLang="en-US" sz="2000" dirty="0" smtClean="0"/>
              <a:t>時ＫＣ－７６７から見るＦ－１５Ｊ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7"/>
          <a:stretch/>
        </p:blipFill>
        <p:spPr bwMode="auto">
          <a:xfrm>
            <a:off x="179512" y="156491"/>
            <a:ext cx="8784976" cy="601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92175" y="6093296"/>
            <a:ext cx="8712968" cy="86409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６／２６　列線のＦ－１５Ｊ（アイルソン空軍基地）</a:t>
            </a:r>
            <a:endParaRPr kumimoji="1" lang="ja-JP" alt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3"/>
          <a:stretch/>
        </p:blipFill>
        <p:spPr bwMode="auto">
          <a:xfrm>
            <a:off x="107504" y="116632"/>
            <a:ext cx="892676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A12Z3115\Desktop\26.6.27　2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75" b="6462"/>
          <a:stretch/>
        </p:blipFill>
        <p:spPr bwMode="auto">
          <a:xfrm>
            <a:off x="121263" y="188640"/>
            <a:ext cx="888789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264183" y="5993904"/>
            <a:ext cx="8712968" cy="864096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６／２７　列線のＦ－１５Ｊ（アイルソン空軍基地）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961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179512" y="5517232"/>
            <a:ext cx="8712968" cy="1470025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６／２７　日米の演習参加隊員による集合写真（アイルソン空軍基地）</a:t>
            </a:r>
            <a:endParaRPr kumimoji="1" lang="ja-JP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0" y="1484784"/>
            <a:ext cx="9073008" cy="37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28</Words>
  <Application>Microsoft Office PowerPoint</Application>
  <PresentationFormat>画面に合わせる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６／９　基地司令表敬（アイルソン空軍基地） （左から総隊訓練実施部隊指揮官大嶋１佐、基地司令マイケル・Ｐ・ウインクラー大佐、空中給油機訓練隊長後藤３佐） </vt:lpstr>
      <vt:lpstr>６／４　ＫＣ－７６７からの器材等の卸下（アイルソン空軍基地）</vt:lpstr>
      <vt:lpstr>６／１６　戦術空輸訓練（不整地着陸）（ドネリー着陸場）</vt:lpstr>
      <vt:lpstr>６／２９　列線のＣ－１３０Ｈ（エレメンドルフ－リチャードソン米軍統合基地）</vt:lpstr>
      <vt:lpstr>６／２３　離陸するＫＣ－７６７（アイルソン空軍基地）</vt:lpstr>
      <vt:lpstr>６／２４　空中給油訓練時ＫＣ－７６７から見るＦ－１５Ｊ</vt:lpstr>
      <vt:lpstr>６／２６　列線のＦ－１５Ｊ（アイルソン空軍基地）</vt:lpstr>
      <vt:lpstr>６／２７　列線のＦ－１５Ｊ（アイルソン空軍基地）</vt:lpstr>
      <vt:lpstr>６／２７　日米の演習参加隊員による集合写真（アイルソン空軍基地）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６／９　アッツ島日本人慰霊碑における慰霊行事</dc:title>
  <dc:creator>防衛省</dc:creator>
  <cp:lastModifiedBy>防衛省</cp:lastModifiedBy>
  <cp:revision>19</cp:revision>
  <cp:lastPrinted>2014-07-22T06:45:17Z</cp:lastPrinted>
  <dcterms:created xsi:type="dcterms:W3CDTF">2014-07-11T05:07:04Z</dcterms:created>
  <dcterms:modified xsi:type="dcterms:W3CDTF">2014-07-22T09:00:18Z</dcterms:modified>
</cp:coreProperties>
</file>